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20262-9C67-48FA-A917-1FBA966F1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854948-071C-4057-A485-CCF45C43A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4B1EE-054C-4913-9289-523FF1CF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5499D-8141-4C6D-995B-62AFDCED2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A0A41-E3D2-4093-BF7B-117002FE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3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8B6B1-98B2-46E3-BC59-1FA4E50B1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27AAD-9155-4066-9F67-84F2F6882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4A5A6-34BF-4163-A811-7C7AC2BA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9489-58C2-43F2-A0FD-8F0C7F276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25482-77B5-47C1-9DB3-FD9C03ED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1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A27BF6-F30E-404F-860C-2227A3E96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612FA-BFF9-4D0E-AE06-E7E7AE9DB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C7B42-E995-4167-9023-10344E39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857D3-E288-4699-8910-122977641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3C7E0-C7C3-4AA4-A8B4-591B8AAE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2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38537-B08E-4F04-BA48-DF608538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57836-C880-4AA1-A286-370EBFDE5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D5460-C1DB-4ED6-8E56-99AE75BF5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0CA24-A7C4-4A3D-ACB0-8DE64CED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45F37-CDB2-4231-B97D-7CF34004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7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5BCE-336E-457F-9FAC-ABF3645E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18720-9CBA-4938-9A20-6D48B5B6F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F87F-A8BD-4761-A493-0998AA88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07350-9F89-48BA-9276-B8344F1FE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83B70-26C7-40A2-967E-4B9A4E0D2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9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A1D6-A862-454E-B3D5-C68469DEC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2D3D8-0B84-4D23-B057-C35D3B7AB8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0803E-03A0-436E-8784-12E1D7901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42ED-DBA8-419C-A26E-06923F06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2068C-2DED-4C2E-A8D9-D2575BA4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A6BB9-DCF5-477F-8097-EDDC3F51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0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59D9A-8CDF-4909-9FD9-6BD41620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D06DA-B3E3-478F-A6ED-C76C94499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97F77-3A8E-4734-92AA-A8490CC07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A2DD5-8CBD-4ADD-BBCC-FF16E6CDC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98A3F-EAF5-41F5-B6CD-3F1A5A36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A3DED2-FCC9-4CD1-9B5D-7E74C78B3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6C4C6-9936-4E71-85CE-433E7813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66288-0EB5-4973-8F31-55C9EBC86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2C896-34F4-4F55-9A61-2463CCBC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5F90B-AF66-4075-A936-6501D378E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BC020-BDED-4DFE-8062-9F6D91C6D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712EDD-65AD-4C81-9B93-0B7853065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6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BC5BA-4E29-44C6-8BC7-8A1F7BC9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AF6BC-5B9B-4A60-A81A-94508A138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2950B-5C3D-42D8-BD3F-5F7D0D69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366C4-B3C7-43C8-AE7E-DAA02F15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C3569-6808-4473-97F0-B5B586320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5193D-DED2-4D38-8610-4BDDE4FDB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81BFF-2115-4EA8-85F0-E78A836B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BDD85-8872-4907-B4A7-E16D90CD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CE28A-D0CC-4AB2-BB41-ACBAF0A45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0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24C6A-D4CB-4227-B2A5-DB2DD90E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A56F6-2833-4DD0-BEC4-E39D72107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4B547-33BF-436F-9F33-F15E680AD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DBC85-23E3-4B14-9090-E8AAEC70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66563-744E-4C01-9018-06B1DC4B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5FACE-D0E4-4EE0-8F14-A8D5831B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9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2073DD-1B78-4B80-A066-04F2F32C8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392B5-70CD-4D52-9B9F-A32D7BFD0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1C14D-0998-42E7-A9B3-DDC12BB0B2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7B7BB-A62D-4332-8902-D1F1A024CFFD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B795C-D4C4-4EF5-ADF7-A825D13BF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E0CED-DF3B-4525-8FD9-11199EE79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9AAAA-C2E0-447F-968B-CC2E3E1EB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6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DD65-2100-4E98-A3F7-8219D794F0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A3067C-0D6F-4A34-A241-DCF28A8F91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F1F70-50C2-47D9-871C-026C0125E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1FE1D08-26F3-4A40-9EE0-00C3458022B4}"/>
              </a:ext>
            </a:extLst>
          </p:cNvPr>
          <p:cNvSpPr/>
          <p:nvPr/>
        </p:nvSpPr>
        <p:spPr>
          <a:xfrm>
            <a:off x="324465" y="3805084"/>
            <a:ext cx="2728451" cy="22712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B79323-9A50-4A59-BA30-1081D7F1E2F5}"/>
              </a:ext>
            </a:extLst>
          </p:cNvPr>
          <p:cNvSpPr txBox="1"/>
          <p:nvPr/>
        </p:nvSpPr>
        <p:spPr>
          <a:xfrm>
            <a:off x="3225319" y="2490921"/>
            <a:ext cx="4913333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Allow administrators to have unlimited groups.</a:t>
            </a:r>
          </a:p>
          <a:p>
            <a:pPr marL="342900" indent="-342900">
              <a:buAutoNum type="arabicParenR"/>
            </a:pPr>
            <a:r>
              <a:rPr lang="en-US" dirty="0"/>
              <a:t>Only display three at a time</a:t>
            </a:r>
          </a:p>
          <a:p>
            <a:pPr marL="342900" indent="-342900">
              <a:buAutoNum type="arabicParenR"/>
            </a:pPr>
            <a:r>
              <a:rPr lang="en-US" dirty="0"/>
              <a:t>Include a scroll bar to navigate to other groups</a:t>
            </a:r>
          </a:p>
        </p:txBody>
      </p:sp>
    </p:spTree>
    <p:extLst>
      <p:ext uri="{BB962C8B-B14F-4D97-AF65-F5344CB8AC3E}">
        <p14:creationId xmlns:p14="http://schemas.microsoft.com/office/powerpoint/2010/main" val="55229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22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Stolle</dc:creator>
  <cp:lastModifiedBy>Christopher Stolle</cp:lastModifiedBy>
  <cp:revision>5</cp:revision>
  <dcterms:created xsi:type="dcterms:W3CDTF">2021-09-04T20:13:58Z</dcterms:created>
  <dcterms:modified xsi:type="dcterms:W3CDTF">2021-09-05T21:52:55Z</dcterms:modified>
</cp:coreProperties>
</file>