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A5564-703D-41F8-B489-BDE615487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32EB04-F38D-4415-9DED-5F6B383D1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B9AF5-5622-44F0-85D5-7E89B098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000FA-FFC9-45D8-A9CA-804FAE95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2ED94-76F6-485B-AB2B-7A5A6A9AB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9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D980D-15C7-49EF-9628-253BCC214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485F6-CEA2-4BF6-91A4-F357F6F69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FEBE1-C414-4968-92F7-8DC14E5A6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C84A8-32D6-4271-A9BA-E6D33E2E3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96750-DB1B-4172-AF93-3F9C73AB9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16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CA690C-70F6-4C40-A6F6-1496FE1B3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9CB21-56B3-4ABF-A56A-174367992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93F2D-F08F-4611-A79A-7884FDBA6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1A93A-41F8-4C86-AC75-F002FF6B2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3F9DC-A822-478C-B29B-C3F93E89C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0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A1888-1B6F-428A-A641-60622C555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CCE4B-10AF-4192-B3DF-C4C63982B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6387A-2577-4428-8B25-BB05110C9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9E369-A921-486B-8240-8F3A44BDE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2931C-63A1-4604-A8A3-01F413F81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88457-0DDC-49D4-93B2-9898C059C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32BAE-DB24-4270-A24D-7D656F18A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3A183-1F29-4642-A4E0-6BD3F4787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3F847-4B3C-422D-95CE-3F4C75849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7198A-5E63-475D-BC5B-F4F694CE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4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1D046-13D0-4D59-99BF-D554FC4D9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27DC4-ADFF-4E5F-B062-C08C61C64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A8CF7-6902-4F7B-A05B-CB071FE6A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D6E59-5932-48F7-B38B-EDE01FDC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91B80-A8C5-4D0F-84AB-640AA28F8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B09695-E736-4245-A196-6D9490781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4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892A5-C98E-4179-8562-1316A5F6C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846F9-F6C1-421C-BE31-A232E4022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F2CBE-39BC-4960-9C75-DD3072612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647B35-9A4A-462F-869F-FBF223975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10D517-0CD8-41B1-8152-35AA5637D9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C32E15-4AE6-4143-AF4C-78835934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E7D4AE-A696-41F5-9042-2C0740612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68AF34-C144-4317-A3EE-09E11791B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6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1669A-90AF-4317-80EC-1C552E10D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9605E-1D49-4076-A560-A1D416C72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4E0FC-F745-473F-B5FE-95229C4F2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909949-BE19-4F02-AE4C-3A4276A4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4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0A2FC7-4BEB-43EC-A7F4-0889496D3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699528-E16E-432A-B000-4CF9606C6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17DAA-0539-4D74-B6E9-70B613985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2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2F181-0BE2-4E63-BE77-2240E9A18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69A16-503C-4387-83AC-358082DBC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5DDA5-C170-40C0-B22D-60DE1AF74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F10AE-0A0D-44CC-8A5D-56B9922A1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794C2-375A-48B3-B86F-C5101381C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D36AE-0986-4913-A969-E8045D3D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3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8522-5631-455D-A6E2-A82AA6673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C9D4D-E70D-4982-B554-B9D77138A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ACEB9C-CFFA-45E6-A957-59AE4D48D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78722-5747-4036-8451-C2B10BE20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8F040-2DFA-4045-861C-E88A3BA19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3228A-7F44-4323-8E35-E056174F5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1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CAC7C-5AD8-4FB2-AC32-BFF43A975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5A1CE-4FE8-46A6-83A7-674561043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BBF33-D9B7-4ED3-AAD6-061C442AF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989A2-2298-49E3-B8EE-C17B9E983A21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899EE-E436-4DB0-98F4-8382EF30E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BE7A2-E73B-4B8E-B6F9-21BB2BF03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F0C8F-95EA-4D92-BC8E-B036FD54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D9CE34-1486-4291-9F49-CB9371746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Clarification on messages and notifications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70D352-B0E2-4E08-8743-912D46350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Feedback on screen shots: I want to keep the invite friends section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comment : we need to keep the invite friends section but not send the invitation on the personal message invitations only need to be share on the email ?</a:t>
            </a:r>
          </a:p>
          <a:p>
            <a:endParaRPr lang="en-US" dirty="0"/>
          </a:p>
          <a:p>
            <a:r>
              <a:rPr lang="en-US" dirty="0"/>
              <a:t>When a user is invited to an event they should receive a notification and an email.  They should not receive a message.  Please see following slides for clarification.</a:t>
            </a:r>
          </a:p>
        </p:txBody>
      </p:sp>
    </p:spTree>
    <p:extLst>
      <p:ext uri="{BB962C8B-B14F-4D97-AF65-F5344CB8AC3E}">
        <p14:creationId xmlns:p14="http://schemas.microsoft.com/office/powerpoint/2010/main" val="761640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D9CE34-1486-4291-9F49-CB9371746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Clarification on messages and notifications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70D352-B0E2-4E08-8743-912D463501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friend is invited, they should receive a notification and an email</a:t>
            </a:r>
          </a:p>
          <a:p>
            <a:r>
              <a:rPr lang="en-US" dirty="0"/>
              <a:t>Shown in the box is the notification section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BAF594-6F24-4B0B-8A06-4CCB452E58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7563F3-DB1F-4B40-9C91-A0C8CF8E6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690688"/>
            <a:ext cx="5181600" cy="448627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72E83B3-8C39-45A2-BF0C-0931566D0628}"/>
              </a:ext>
            </a:extLst>
          </p:cNvPr>
          <p:cNvSpPr/>
          <p:nvPr/>
        </p:nvSpPr>
        <p:spPr>
          <a:xfrm>
            <a:off x="6525491" y="4350327"/>
            <a:ext cx="2175164" cy="1066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47E614-013A-4618-9F04-1634D6805D6F}"/>
              </a:ext>
            </a:extLst>
          </p:cNvPr>
          <p:cNvSpPr/>
          <p:nvPr/>
        </p:nvSpPr>
        <p:spPr>
          <a:xfrm>
            <a:off x="6968836" y="4402135"/>
            <a:ext cx="180109" cy="1837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34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D9CE34-1486-4291-9F49-CB9371746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Clarification on messages and notifications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70D352-B0E2-4E08-8743-912D463501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comment : we need to keep the invite friends section but not send the invitation on the personal message invitations only need to be share on the email ?</a:t>
            </a:r>
          </a:p>
          <a:p>
            <a:r>
              <a:rPr lang="en-US" dirty="0"/>
              <a:t>Correct, no need to send personal message.  Only email and notification.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BAF594-6F24-4B0B-8A06-4CCB452E58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95CC6D-FFEA-4F59-9D86-AA0E233AA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825624"/>
            <a:ext cx="5430982" cy="445048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1047115-8758-4D10-BD28-C6F7B627BDF0}"/>
              </a:ext>
            </a:extLst>
          </p:cNvPr>
          <p:cNvSpPr/>
          <p:nvPr/>
        </p:nvSpPr>
        <p:spPr>
          <a:xfrm>
            <a:off x="9393382" y="3920836"/>
            <a:ext cx="1219200" cy="23552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58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158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Clarification on messages and notifications </vt:lpstr>
      <vt:lpstr>Clarification on messages and notifications </vt:lpstr>
      <vt:lpstr>Clarification on messages and notifications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Clarification on messages and notifications </dc:title>
  <dc:creator>Christopher Stolle</dc:creator>
  <cp:lastModifiedBy>Christopher Stolle</cp:lastModifiedBy>
  <cp:revision>1</cp:revision>
  <dcterms:created xsi:type="dcterms:W3CDTF">2021-11-19T00:45:37Z</dcterms:created>
  <dcterms:modified xsi:type="dcterms:W3CDTF">2021-11-19T01:10:43Z</dcterms:modified>
</cp:coreProperties>
</file>