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  <p:sldId id="264" r:id="rId5"/>
    <p:sldId id="259" r:id="rId6"/>
    <p:sldId id="261" r:id="rId7"/>
    <p:sldId id="262" r:id="rId8"/>
    <p:sldId id="263" r:id="rId9"/>
    <p:sldId id="260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1" autoAdjust="0"/>
    <p:restoredTop sz="94660"/>
  </p:normalViewPr>
  <p:slideViewPr>
    <p:cSldViewPr snapToGrid="0">
      <p:cViewPr varScale="1">
        <p:scale>
          <a:sx n="69" d="100"/>
          <a:sy n="69" d="100"/>
        </p:scale>
        <p:origin x="69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36ADD-2324-468A-9613-0F5C5FFAE7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26DED15-1B51-4E73-A969-B83D86D751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5FCD9B-23B4-4C15-A06E-A12C6C44D0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03DAE-9F07-461E-9982-7F2262B7350D}" type="datetimeFigureOut">
              <a:rPr lang="en-US" smtClean="0"/>
              <a:t>12/5/2021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866912-B1B3-4E9D-B688-8B1E604EFE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9A9B1E-0DB0-4AD7-BA91-639D04F68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A4EEC-3855-45A4-908D-1D4C825F4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969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492392-A0C0-47A7-8AC4-6943517D36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4F42C7-C6F4-47E8-8DBE-BE8B78DEC3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053737-37CB-43D4-9BF4-384EFA449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03DAE-9F07-461E-9982-7F2262B7350D}" type="datetimeFigureOut">
              <a:rPr lang="en-US" smtClean="0"/>
              <a:t>12/5/2021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0FE3AE-5D2B-447D-9719-699283A343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D99B67-0FA2-4684-93B4-34D887C49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A4EEC-3855-45A4-908D-1D4C825F4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762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45F80FF-BC72-4AB3-ACB0-DEDF48F94C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33CE8A-E634-4AB7-B802-4494B5796B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2CA354-0051-4202-A6C2-03CBAC7FC9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03DAE-9F07-461E-9982-7F2262B7350D}" type="datetimeFigureOut">
              <a:rPr lang="en-US" smtClean="0"/>
              <a:t>12/5/2021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144927-ED8D-4E57-B734-A63148B40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89E532-6CD8-427A-A5A3-DAE884DC9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A4EEC-3855-45A4-908D-1D4C825F4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494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9DC799-2868-47E7-8848-23471F7C6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DDA06A-857D-4A2A-834C-3C136FC0C2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C8DF43-B744-4187-86C5-009735E8B9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03DAE-9F07-461E-9982-7F2262B7350D}" type="datetimeFigureOut">
              <a:rPr lang="en-US" smtClean="0"/>
              <a:t>12/5/2021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E70822-A153-4E7B-9289-50B8E85219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47E4CF-1F5D-4391-B906-FF2A031603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A4EEC-3855-45A4-908D-1D4C825F4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813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DB784E-036E-496D-A556-4F3E010A8F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A3C81C-84DE-4FFB-A9C8-948AC6112E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ABDB32-31E8-4AE4-82D4-4F4C6811B5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03DAE-9F07-461E-9982-7F2262B7350D}" type="datetimeFigureOut">
              <a:rPr lang="en-US" smtClean="0"/>
              <a:t>12/5/2021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445DA9-E939-4F07-864D-504F6AAB36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AF7CA3-E3D4-441A-8B75-C359CAC14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A4EEC-3855-45A4-908D-1D4C825F4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811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08DDDD-7E82-46D5-93A8-B58DA5BBB0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897DD7-6B2B-4BBB-9E2B-35B627FD03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925090-08E3-46B0-85AC-7DD18D7D54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1467ED-1EA7-4318-831E-8FFD9D0D06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03DAE-9F07-461E-9982-7F2262B7350D}" type="datetimeFigureOut">
              <a:rPr lang="en-US" smtClean="0"/>
              <a:t>12/5/2021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421F9E-0919-47D2-8656-6056E54D7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5A9E19-94DB-4AB0-8573-0DEE26AFEC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A4EEC-3855-45A4-908D-1D4C825F4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451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8EB971-90F5-454A-9586-5951D7B6FD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4FA2E5-860F-49D9-B8C2-1F66A344B9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470698-326E-442D-8001-313269148F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E321C22-83A4-4F93-BDEF-9EACB70E1E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82DC74D-CF33-49EC-B61C-029CAAD442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583DA97-A0AB-4599-A155-61162E2ED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03DAE-9F07-461E-9982-7F2262B7350D}" type="datetimeFigureOut">
              <a:rPr lang="en-US" smtClean="0"/>
              <a:t>12/5/2021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1D784E3-0C43-4223-9CD2-E634E3FA93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0B35861-395C-492A-8782-7F4CB85E0D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A4EEC-3855-45A4-908D-1D4C825F4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614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297BD3-EF12-4F91-B51B-55839574D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E5C2684-3797-439D-8708-6955B67EA4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03DAE-9F07-461E-9982-7F2262B7350D}" type="datetimeFigureOut">
              <a:rPr lang="en-US" smtClean="0"/>
              <a:t>12/5/2021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94FF99-88F6-423F-BE11-0EE34F30C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C816F8-335A-4259-985B-E57D7557CC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A4EEC-3855-45A4-908D-1D4C825F4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602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30A288-699B-4BD8-9C03-7B3C33CC4C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03DAE-9F07-461E-9982-7F2262B7350D}" type="datetimeFigureOut">
              <a:rPr lang="en-US" smtClean="0"/>
              <a:t>12/5/2021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E5F312A-7118-4D3C-B7D4-482D29F4C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B463B4-5527-4B1C-B0E7-29D4784AB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A4EEC-3855-45A4-908D-1D4C825F4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2133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96C648-3871-4358-B776-B520D7624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91FE5A-8DED-456D-9223-92126B8F0C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9B4161-026D-4BE2-83A9-6D22992C99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0660AF-8F28-4C40-85B2-D9042BAFF4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03DAE-9F07-461E-9982-7F2262B7350D}" type="datetimeFigureOut">
              <a:rPr lang="en-US" smtClean="0"/>
              <a:t>12/5/2021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DF4AF4-B73A-4568-80A7-6900DB4E8C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C2B8D6-23A1-44EC-81EE-A769EA4F7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A4EEC-3855-45A4-908D-1D4C825F4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293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01E3B8-09F4-4526-A2D2-FA301657F1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BEC5055-3591-4FA7-B497-9679068206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E492E6-0659-4B54-8783-16B5005F9E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5EEED9-E208-4D11-99D4-A9DD6B95C2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03DAE-9F07-461E-9982-7F2262B7350D}" type="datetimeFigureOut">
              <a:rPr lang="en-US" smtClean="0"/>
              <a:t>12/5/2021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3BA72B-4128-498C-B552-2E0085D376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87F05F-D0FA-4C39-918A-3B2C83CE2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A4EEC-3855-45A4-908D-1D4C825F4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648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3481907-9DE0-47ED-AC6C-11B919FA0E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885ACE-2B15-4D00-916A-7DD820E993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80CC06-E607-44F9-87BE-21E9AFA1E3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903DAE-9F07-461E-9982-7F2262B7350D}" type="datetimeFigureOut">
              <a:rPr lang="en-US" smtClean="0"/>
              <a:t>12/5/2021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3017D1-24AB-4CED-9C2D-6C2ACF2C22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412C6F-DB9F-46A6-A802-2ECC83FCC8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5A4EEC-3855-45A4-908D-1D4C825F4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644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EC486E-5ADC-48AC-A7FA-C75BE3D411B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Feedback Item 1</a:t>
            </a:r>
          </a:p>
        </p:txBody>
      </p:sp>
    </p:spTree>
    <p:extLst>
      <p:ext uri="{BB962C8B-B14F-4D97-AF65-F5344CB8AC3E}">
        <p14:creationId xmlns:p14="http://schemas.microsoft.com/office/powerpoint/2010/main" val="1603553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EC486E-5ADC-48AC-A7FA-C75BE3D411B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2F51A2-ADF8-49DC-B3A6-E456ACA21E4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E56E252-7058-4557-9A1B-8942D9FE7F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460BE6BE-5EC3-46A6-A3EE-3E6437F4E507}"/>
              </a:ext>
            </a:extLst>
          </p:cNvPr>
          <p:cNvSpPr/>
          <p:nvPr/>
        </p:nvSpPr>
        <p:spPr>
          <a:xfrm>
            <a:off x="858982" y="3075709"/>
            <a:ext cx="9809018" cy="52632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F8C88D9-F987-407A-B28B-245B23AD19C8}"/>
              </a:ext>
            </a:extLst>
          </p:cNvPr>
          <p:cNvSpPr txBox="1"/>
          <p:nvPr/>
        </p:nvSpPr>
        <p:spPr>
          <a:xfrm>
            <a:off x="96982" y="4955219"/>
            <a:ext cx="4502727" cy="12003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I would like </a:t>
            </a:r>
            <a:r>
              <a:rPr lang="en-US" b="1" dirty="0"/>
              <a:t>Event Type </a:t>
            </a:r>
            <a:r>
              <a:rPr lang="en-US" dirty="0"/>
              <a:t>to be a separate block.  I would like the event type block at the top of the form.  I would like</a:t>
            </a:r>
          </a:p>
          <a:p>
            <a:r>
              <a:rPr lang="en-US" dirty="0"/>
              <a:t>Event Type to be required</a:t>
            </a:r>
          </a:p>
        </p:txBody>
      </p:sp>
    </p:spTree>
    <p:extLst>
      <p:ext uri="{BB962C8B-B14F-4D97-AF65-F5344CB8AC3E}">
        <p14:creationId xmlns:p14="http://schemas.microsoft.com/office/powerpoint/2010/main" val="10545403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EC486E-5ADC-48AC-A7FA-C75BE3D411B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2F51A2-ADF8-49DC-B3A6-E456ACA21E4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49441D7-1759-49B1-B741-557F86DF45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BB4E5FE-FAD6-46B7-ABD0-5FE69A1E3E4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6477" t="42623" r="12500" b="49063"/>
          <a:stretch/>
        </p:blipFill>
        <p:spPr>
          <a:xfrm>
            <a:off x="789709" y="1433601"/>
            <a:ext cx="9878291" cy="569911"/>
          </a:xfrm>
          <a:prstGeom prst="rect">
            <a:avLst/>
          </a:prstGeom>
          <a:ln w="38100">
            <a:solidFill>
              <a:srgbClr val="FF0000"/>
            </a:solidFill>
          </a:ln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24F20C2C-8208-44C9-BD5C-58E9C6069B56}"/>
              </a:ext>
            </a:extLst>
          </p:cNvPr>
          <p:cNvCxnSpPr/>
          <p:nvPr/>
        </p:nvCxnSpPr>
        <p:spPr>
          <a:xfrm flipH="1">
            <a:off x="4184073" y="2133600"/>
            <a:ext cx="1094509" cy="166254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0A691792-AD07-4E74-B416-FD9A9442ADB7}"/>
              </a:ext>
            </a:extLst>
          </p:cNvPr>
          <p:cNvSpPr txBox="1"/>
          <p:nvPr/>
        </p:nvSpPr>
        <p:spPr>
          <a:xfrm>
            <a:off x="96982" y="4955219"/>
            <a:ext cx="4502727" cy="6463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I would like </a:t>
            </a:r>
            <a:r>
              <a:rPr lang="en-US" b="1" dirty="0"/>
              <a:t>EVENT TYPE </a:t>
            </a:r>
            <a:r>
              <a:rPr lang="en-US" dirty="0"/>
              <a:t>to be the first block on the form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6B597CE-5245-4563-B8F8-A938CBEBD133}"/>
              </a:ext>
            </a:extLst>
          </p:cNvPr>
          <p:cNvSpPr txBox="1"/>
          <p:nvPr/>
        </p:nvSpPr>
        <p:spPr>
          <a:xfrm>
            <a:off x="96982" y="5733897"/>
            <a:ext cx="4502727" cy="6463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The event type selected should still control the group invitations.</a:t>
            </a:r>
          </a:p>
        </p:txBody>
      </p:sp>
    </p:spTree>
    <p:extLst>
      <p:ext uri="{BB962C8B-B14F-4D97-AF65-F5344CB8AC3E}">
        <p14:creationId xmlns:p14="http://schemas.microsoft.com/office/powerpoint/2010/main" val="16741754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37BC0166-0FB5-4CA6-A3FD-76C2AC0F55BE}"/>
              </a:ext>
            </a:extLst>
          </p:cNvPr>
          <p:cNvSpPr txBox="1">
            <a:spLocks/>
          </p:cNvSpPr>
          <p:nvPr/>
        </p:nvSpPr>
        <p:spPr>
          <a:xfrm>
            <a:off x="1676400" y="1274763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Feedback Item 2</a:t>
            </a:r>
          </a:p>
        </p:txBody>
      </p:sp>
    </p:spTree>
    <p:extLst>
      <p:ext uri="{BB962C8B-B14F-4D97-AF65-F5344CB8AC3E}">
        <p14:creationId xmlns:p14="http://schemas.microsoft.com/office/powerpoint/2010/main" val="3720375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5F3761E-F850-412B-B8F1-8CB2093132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0A691792-AD07-4E74-B416-FD9A9442ADB7}"/>
              </a:ext>
            </a:extLst>
          </p:cNvPr>
          <p:cNvSpPr txBox="1"/>
          <p:nvPr/>
        </p:nvSpPr>
        <p:spPr>
          <a:xfrm>
            <a:off x="96982" y="4955219"/>
            <a:ext cx="4502727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Full date and time do not fully show.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E0F40A5-327B-4F84-9AE2-5E2B714FE57B}"/>
              </a:ext>
            </a:extLst>
          </p:cNvPr>
          <p:cNvSpPr/>
          <p:nvPr/>
        </p:nvSpPr>
        <p:spPr>
          <a:xfrm>
            <a:off x="3089564" y="3075709"/>
            <a:ext cx="5860472" cy="52632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4833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EC486E-5ADC-48AC-A7FA-C75BE3D411B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Feedback Item 3</a:t>
            </a:r>
          </a:p>
        </p:txBody>
      </p:sp>
    </p:spTree>
    <p:extLst>
      <p:ext uri="{BB962C8B-B14F-4D97-AF65-F5344CB8AC3E}">
        <p14:creationId xmlns:p14="http://schemas.microsoft.com/office/powerpoint/2010/main" val="17743739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EC486E-5ADC-48AC-A7FA-C75BE3D411B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2F51A2-ADF8-49DC-B3A6-E456ACA21E4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E0E3764-4459-4964-83BC-171E82F2AF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EB05D635-CB6A-4FEA-845A-5C45E9F57684}"/>
              </a:ext>
            </a:extLst>
          </p:cNvPr>
          <p:cNvSpPr/>
          <p:nvPr/>
        </p:nvSpPr>
        <p:spPr>
          <a:xfrm>
            <a:off x="1371600" y="2316163"/>
            <a:ext cx="9296400" cy="231449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141DBF2-418A-460F-9BF3-B2B43B169939}"/>
              </a:ext>
            </a:extLst>
          </p:cNvPr>
          <p:cNvSpPr txBox="1"/>
          <p:nvPr/>
        </p:nvSpPr>
        <p:spPr>
          <a:xfrm>
            <a:off x="96982" y="4955219"/>
            <a:ext cx="2119745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Image did not load?</a:t>
            </a:r>
          </a:p>
        </p:txBody>
      </p:sp>
    </p:spTree>
    <p:extLst>
      <p:ext uri="{BB962C8B-B14F-4D97-AF65-F5344CB8AC3E}">
        <p14:creationId xmlns:p14="http://schemas.microsoft.com/office/powerpoint/2010/main" val="39226248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EC486E-5ADC-48AC-A7FA-C75BE3D411B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Feedback Item 4</a:t>
            </a:r>
          </a:p>
        </p:txBody>
      </p:sp>
    </p:spTree>
    <p:extLst>
      <p:ext uri="{BB962C8B-B14F-4D97-AF65-F5344CB8AC3E}">
        <p14:creationId xmlns:p14="http://schemas.microsoft.com/office/powerpoint/2010/main" val="19539356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DAE7B16-D9AE-4B2C-A0CB-A5C5B1F5C9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0A691792-AD07-4E74-B416-FD9A9442ADB7}"/>
              </a:ext>
            </a:extLst>
          </p:cNvPr>
          <p:cNvSpPr txBox="1"/>
          <p:nvPr/>
        </p:nvSpPr>
        <p:spPr>
          <a:xfrm>
            <a:off x="5929745" y="1574711"/>
            <a:ext cx="4502727" cy="92333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This was the display I received when I submitted event.  I did not get an event invite.  The event did not show up in my events</a:t>
            </a:r>
          </a:p>
        </p:txBody>
      </p:sp>
    </p:spTree>
    <p:extLst>
      <p:ext uri="{BB962C8B-B14F-4D97-AF65-F5344CB8AC3E}">
        <p14:creationId xmlns:p14="http://schemas.microsoft.com/office/powerpoint/2010/main" val="3306196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111</Words>
  <Application>Microsoft Office PowerPoint</Application>
  <PresentationFormat>Widescreen</PresentationFormat>
  <Paragraphs>11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Feedback Item 1</vt:lpstr>
      <vt:lpstr>PowerPoint Presentation</vt:lpstr>
      <vt:lpstr>PowerPoint Presentation</vt:lpstr>
      <vt:lpstr>PowerPoint Presentation</vt:lpstr>
      <vt:lpstr>PowerPoint Presentation</vt:lpstr>
      <vt:lpstr>Feedback Item 3</vt:lpstr>
      <vt:lpstr>PowerPoint Presentation</vt:lpstr>
      <vt:lpstr>Feedback Item 4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Christopher Stolle</dc:creator>
  <cp:lastModifiedBy>Christopher Stolle</cp:lastModifiedBy>
  <cp:revision>2</cp:revision>
  <dcterms:created xsi:type="dcterms:W3CDTF">2021-12-05T11:44:36Z</dcterms:created>
  <dcterms:modified xsi:type="dcterms:W3CDTF">2021-12-05T12:21:54Z</dcterms:modified>
</cp:coreProperties>
</file>