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1" r:id="rId4"/>
    <p:sldId id="269" r:id="rId5"/>
    <p:sldId id="262" r:id="rId6"/>
    <p:sldId id="270" r:id="rId7"/>
    <p:sldId id="276" r:id="rId8"/>
    <p:sldId id="271" r:id="rId9"/>
    <p:sldId id="264" r:id="rId10"/>
    <p:sldId id="272" r:id="rId11"/>
    <p:sldId id="265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3011-F596-495B-B121-30A913641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3DB24-C3E1-4772-BB6F-7E1D84F89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C3686-6052-443A-82E3-A1452A73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0BBDB-B50F-4C70-9B11-C0F6B46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53453-8A9C-4D44-BA62-D4C441D4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E080-6441-4364-B236-729165E9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E4F3B-C56E-45CA-90BA-2C9363274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D8F9D-2F5F-443D-8C45-ABF0D7B8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B7C54-43F8-4CA8-AE53-F1576150D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A0A3-C8A5-439B-992E-6FC5BD82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461F6-2A3E-4EBF-9679-6ADCB97DC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0A650-594A-4B45-B205-989CED08B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3D8B6-2FA9-43A5-9689-3A37F831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FD295-2559-41CE-AEEB-57CABFD2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8D53-336F-4437-89E0-10894AEA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8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2C23-1F4C-4672-ACD7-217B35F0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4748-69E2-4E8B-8EAE-4D9810F8B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C724E-3150-4424-8B33-DCCCD92E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88194-80EE-4588-AB11-5B398BDB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88F40-3CFF-405F-AF04-B0259882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8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53EB-3F6C-4425-8A76-CD20DBE4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42FEE-4D87-41A2-B875-7AC4F8454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B6F7C-260A-409A-8F69-21261081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B0B62-847B-4610-8994-427E9666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650C-7C82-4F29-A079-CE8BA319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0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D329-9F02-4DB9-A7A6-B0DD6CB6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7DDC9-762C-4414-AD55-4F91D5185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02E09-5D58-4289-8347-AFFB238A3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7E5A5-42A8-4D90-98D3-90EEC6320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B5ECE-66BE-4C46-BDF3-BB0050F7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F8678-71A0-4A46-B94A-B9BAF458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3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0E41-AC6B-4BBC-AC26-365E5E0B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8E298-D6E1-4ED2-97BE-F92E6F2A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E6101-8C61-4F12-B9EB-017A44614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BA796-5319-41CF-91F6-1033AAA06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5459F7-A045-4A78-A82A-7F3017100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34A0C-2BD2-4415-9D73-C1480C8E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27DA5-6FDC-4C90-9AFC-78B60F6A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E3BE1-881C-4B31-A0CA-89A837E1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3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E18A-EC7F-40D0-905E-3FA45910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EA4A9-0779-43F3-B55D-6CF09B62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8124E3-83AC-4109-9575-7BD8BF84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2BE50-C0B9-4555-ABE5-7E4F1B68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4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BFC85C-0521-4589-9199-6124165A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BECC-561D-4335-AF69-D69C167E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7EBC8-F396-4243-91DC-40EDC50A8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8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40E9-00BA-4F0F-B8FC-388C2EA8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33897-75E8-4144-9211-11AED868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45BC8-0FC3-43A1-83FB-7FD841E49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42177-5BC9-419C-AF26-ED07261C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33A00-0295-4503-9FE2-2145DA5B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8C135-1E94-4E99-A0CC-C95B9FA9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1B8-4006-470F-AE07-C96284B4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58A03-E046-46C8-B61B-640AB2866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1DE4C-B5DB-43D3-A278-27B10E92F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EAED8-75FA-46C5-899B-7D9B8BB7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F2877-F80C-4701-A38E-FBBE907E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504C6-A872-4862-AD00-EC6E3C11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35C28-DAFE-44A6-AB40-90E21C9E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12953-F89F-414D-ADC3-8AC70BA94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510B-F442-4499-A500-9E65C0FB4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0759C-1FC7-4818-9AB7-065E1CC0A55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F97FA-8F12-4088-AA8C-19DA9F009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6C962-993D-4EF6-870B-9C25D792F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01C28-789D-4F25-87B0-7485EBE50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9CDB-1CA8-44B6-B077-6297E517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 Change Form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E048-D438-4D90-B221-9C784CE8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 the order of the add dog form and the additional information form.</a:t>
            </a:r>
          </a:p>
          <a:p>
            <a:r>
              <a:rPr lang="en-US" dirty="0"/>
              <a:t>Add green asterisks for required fields</a:t>
            </a:r>
          </a:p>
        </p:txBody>
      </p:sp>
    </p:spTree>
    <p:extLst>
      <p:ext uri="{BB962C8B-B14F-4D97-AF65-F5344CB8AC3E}">
        <p14:creationId xmlns:p14="http://schemas.microsoft.com/office/powerpoint/2010/main" val="364403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9CDB-1CA8-44B6-B077-6297E517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5: Adjust landing page buttons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E048-D438-4D90-B221-9C784CE8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custom buttons on the landing page (Find Breed, Find Neighbors, Find Litter, Community) currently redirect to a content not available page</a:t>
            </a:r>
          </a:p>
          <a:p>
            <a:r>
              <a:rPr lang="en-US" dirty="0"/>
              <a:t>I would like these buttons (when a user is not logged in or a new user clicks) to redirect to the registration/login page</a:t>
            </a:r>
          </a:p>
        </p:txBody>
      </p:sp>
    </p:spTree>
    <p:extLst>
      <p:ext uri="{BB962C8B-B14F-4D97-AF65-F5344CB8AC3E}">
        <p14:creationId xmlns:p14="http://schemas.microsoft.com/office/powerpoint/2010/main" val="127678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941092-455A-4F02-BE3E-FDFBC6CB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A4C29A-6F27-445D-8C10-21A0CAD617B7}"/>
              </a:ext>
            </a:extLst>
          </p:cNvPr>
          <p:cNvSpPr/>
          <p:nvPr/>
        </p:nvSpPr>
        <p:spPr>
          <a:xfrm>
            <a:off x="400833" y="6100175"/>
            <a:ext cx="1052186" cy="475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4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A69250-631C-4C11-8C22-545B34FFED1B}"/>
              </a:ext>
            </a:extLst>
          </p:cNvPr>
          <p:cNvSpPr txBox="1"/>
          <p:nvPr/>
        </p:nvSpPr>
        <p:spPr>
          <a:xfrm>
            <a:off x="1705759" y="2491716"/>
            <a:ext cx="716862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Change fill words </a:t>
            </a:r>
            <a:r>
              <a:rPr lang="en-US" dirty="0" err="1"/>
              <a:t>from”no</a:t>
            </a:r>
            <a:r>
              <a:rPr lang="en-US" dirty="0"/>
              <a:t> records found” to “find your breed group here”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7B035-B03A-4AC3-B2E9-F53C9F9D2D5D}"/>
              </a:ext>
            </a:extLst>
          </p:cNvPr>
          <p:cNvSpPr txBox="1"/>
          <p:nvPr/>
        </p:nvSpPr>
        <p:spPr>
          <a:xfrm>
            <a:off x="1705759" y="4147239"/>
            <a:ext cx="459625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Change fill words to “find your neighbors here”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168FA-6C15-4E52-BF86-539935200059}"/>
              </a:ext>
            </a:extLst>
          </p:cNvPr>
          <p:cNvSpPr txBox="1"/>
          <p:nvPr/>
        </p:nvSpPr>
        <p:spPr>
          <a:xfrm>
            <a:off x="1664006" y="5802762"/>
            <a:ext cx="466499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Change fill words to “find your dog’s litter here”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9DE47-C1F8-4998-9F85-4DEC0EF36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3DF574-686E-4EE5-8106-5EBC61BE61B1}"/>
              </a:ext>
            </a:extLst>
          </p:cNvPr>
          <p:cNvSpPr/>
          <p:nvPr/>
        </p:nvSpPr>
        <p:spPr>
          <a:xfrm>
            <a:off x="400833" y="6380335"/>
            <a:ext cx="1052186" cy="475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D28E0-8993-4416-9CF5-3AC537081076}"/>
              </a:ext>
            </a:extLst>
          </p:cNvPr>
          <p:cNvSpPr/>
          <p:nvPr/>
        </p:nvSpPr>
        <p:spPr>
          <a:xfrm>
            <a:off x="413358" y="4787029"/>
            <a:ext cx="1427967" cy="475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D57938-A371-4D26-A6BA-C8467997087E}"/>
              </a:ext>
            </a:extLst>
          </p:cNvPr>
          <p:cNvSpPr/>
          <p:nvPr/>
        </p:nvSpPr>
        <p:spPr>
          <a:xfrm>
            <a:off x="400833" y="3191004"/>
            <a:ext cx="1052186" cy="475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C0F93-9A22-437E-B687-2E3BE7CDD5F1}"/>
              </a:ext>
            </a:extLst>
          </p:cNvPr>
          <p:cNvSpPr txBox="1"/>
          <p:nvPr/>
        </p:nvSpPr>
        <p:spPr>
          <a:xfrm>
            <a:off x="3310961" y="2534612"/>
            <a:ext cx="5226944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Clicking these buttons on the “landing page” will</a:t>
            </a:r>
          </a:p>
          <a:p>
            <a:r>
              <a:rPr lang="en-US" dirty="0"/>
              <a:t>Redirect to this display.  I would like to redirect to the </a:t>
            </a:r>
          </a:p>
          <a:p>
            <a:r>
              <a:rPr lang="en-US" dirty="0"/>
              <a:t>Login/registration page shown on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213999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A69250-631C-4C11-8C22-545B34FFED1B}"/>
              </a:ext>
            </a:extLst>
          </p:cNvPr>
          <p:cNvSpPr txBox="1"/>
          <p:nvPr/>
        </p:nvSpPr>
        <p:spPr>
          <a:xfrm>
            <a:off x="1705759" y="2491716"/>
            <a:ext cx="716862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Change fill words </a:t>
            </a:r>
            <a:r>
              <a:rPr lang="en-US" dirty="0" err="1"/>
              <a:t>from”no</a:t>
            </a:r>
            <a:r>
              <a:rPr lang="en-US" dirty="0"/>
              <a:t> records found” to “find your breed group here”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7B035-B03A-4AC3-B2E9-F53C9F9D2D5D}"/>
              </a:ext>
            </a:extLst>
          </p:cNvPr>
          <p:cNvSpPr txBox="1"/>
          <p:nvPr/>
        </p:nvSpPr>
        <p:spPr>
          <a:xfrm>
            <a:off x="1705759" y="4147239"/>
            <a:ext cx="459625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Change fill words to “find your neighbors here”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168FA-6C15-4E52-BF86-539935200059}"/>
              </a:ext>
            </a:extLst>
          </p:cNvPr>
          <p:cNvSpPr txBox="1"/>
          <p:nvPr/>
        </p:nvSpPr>
        <p:spPr>
          <a:xfrm>
            <a:off x="1664006" y="5802762"/>
            <a:ext cx="466499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Change fill words to “find your dog’s litter here”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EA1332-6BB8-4584-B9FD-BD5A912A9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4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BB124F-EC9B-4C42-AE34-55CAD0818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69250-631C-4C11-8C22-545B34FFED1B}"/>
              </a:ext>
            </a:extLst>
          </p:cNvPr>
          <p:cNvSpPr txBox="1"/>
          <p:nvPr/>
        </p:nvSpPr>
        <p:spPr>
          <a:xfrm>
            <a:off x="3668827" y="939452"/>
            <a:ext cx="745755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When I register, the add dog form comes up first.  This form should be second.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C8596-4DCA-44B6-B27D-7E857DFB5DA4}"/>
              </a:ext>
            </a:extLst>
          </p:cNvPr>
          <p:cNvSpPr txBox="1"/>
          <p:nvPr/>
        </p:nvSpPr>
        <p:spPr>
          <a:xfrm>
            <a:off x="3668827" y="1680575"/>
            <a:ext cx="8337411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Please add asterisks to required fields.  I would like a color that matches the dark green</a:t>
            </a:r>
          </a:p>
          <a:p>
            <a:r>
              <a:rPr lang="en-US" dirty="0"/>
              <a:t>If possible.</a:t>
            </a:r>
          </a:p>
        </p:txBody>
      </p:sp>
    </p:spTree>
    <p:extLst>
      <p:ext uri="{BB962C8B-B14F-4D97-AF65-F5344CB8AC3E}">
        <p14:creationId xmlns:p14="http://schemas.microsoft.com/office/powerpoint/2010/main" val="200241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A69250-631C-4C11-8C22-545B34FFED1B}"/>
              </a:ext>
            </a:extLst>
          </p:cNvPr>
          <p:cNvSpPr txBox="1"/>
          <p:nvPr/>
        </p:nvSpPr>
        <p:spPr>
          <a:xfrm>
            <a:off x="4345232" y="4033381"/>
            <a:ext cx="4633448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 would like the new tab to have the same</a:t>
            </a:r>
          </a:p>
          <a:p>
            <a:r>
              <a:rPr lang="en-US" dirty="0"/>
              <a:t>Functionality and customizability as </a:t>
            </a:r>
            <a:r>
              <a:rPr lang="en-US" dirty="0" err="1"/>
              <a:t>Bimber</a:t>
            </a:r>
            <a:r>
              <a:rPr lang="en-US" dirty="0"/>
              <a:t>,</a:t>
            </a:r>
          </a:p>
          <a:p>
            <a:r>
              <a:rPr lang="en-US" dirty="0"/>
              <a:t>But still be compatible with </a:t>
            </a:r>
            <a:r>
              <a:rPr lang="en-US" dirty="0" err="1"/>
              <a:t>Peepso</a:t>
            </a:r>
            <a:r>
              <a:rPr lang="en-US" dirty="0"/>
              <a:t> and use the</a:t>
            </a:r>
          </a:p>
          <a:p>
            <a:r>
              <a:rPr lang="en-US" dirty="0"/>
              <a:t>Same users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E188D-48F2-49F0-A2F0-C51D5BB2A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FD4B8-D120-43AF-993E-278E12C4770A}"/>
              </a:ext>
            </a:extLst>
          </p:cNvPr>
          <p:cNvSpPr txBox="1"/>
          <p:nvPr/>
        </p:nvSpPr>
        <p:spPr>
          <a:xfrm>
            <a:off x="3668827" y="939452"/>
            <a:ext cx="653089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When I register, the additional information form comes up second.  </a:t>
            </a:r>
          </a:p>
          <a:p>
            <a:r>
              <a:rPr lang="en-US" dirty="0"/>
              <a:t>This form should be first.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333C2-D284-4737-835F-BED789127840}"/>
              </a:ext>
            </a:extLst>
          </p:cNvPr>
          <p:cNvSpPr txBox="1"/>
          <p:nvPr/>
        </p:nvSpPr>
        <p:spPr>
          <a:xfrm>
            <a:off x="3668827" y="1840085"/>
            <a:ext cx="711316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Please add asterisk to required fields.  Make asterisks dark green to match</a:t>
            </a:r>
          </a:p>
          <a:p>
            <a:r>
              <a:rPr lang="en-US" dirty="0"/>
              <a:t>Theme if possible. </a:t>
            </a:r>
          </a:p>
        </p:txBody>
      </p:sp>
    </p:spTree>
    <p:extLst>
      <p:ext uri="{BB962C8B-B14F-4D97-AF65-F5344CB8AC3E}">
        <p14:creationId xmlns:p14="http://schemas.microsoft.com/office/powerpoint/2010/main" val="66518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9CDB-1CA8-44B6-B077-6297E517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Fix task bar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E048-D438-4D90-B221-9C784CE8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9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4662FE-8CDE-4CC6-B80D-DF1E40148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69250-631C-4C11-8C22-545B34FFED1B}"/>
              </a:ext>
            </a:extLst>
          </p:cNvPr>
          <p:cNvSpPr txBox="1"/>
          <p:nvPr/>
        </p:nvSpPr>
        <p:spPr>
          <a:xfrm>
            <a:off x="3355676" y="1302707"/>
            <a:ext cx="697838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90% bar is showing because I selected “no” for “in the dog industry”</a:t>
            </a:r>
          </a:p>
          <a:p>
            <a:r>
              <a:rPr lang="en-US" dirty="0"/>
              <a:t>Previously we changed this, so that if I select “no” then I will get 100%.</a:t>
            </a:r>
          </a:p>
          <a:p>
            <a:r>
              <a:rPr lang="en-US" dirty="0"/>
              <a:t>Somehow it has reverted back.  Please update.</a:t>
            </a:r>
          </a:p>
        </p:txBody>
      </p:sp>
    </p:spTree>
    <p:extLst>
      <p:ext uri="{BB962C8B-B14F-4D97-AF65-F5344CB8AC3E}">
        <p14:creationId xmlns:p14="http://schemas.microsoft.com/office/powerpoint/2010/main" val="190577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9CDB-1CA8-44B6-B077-6297E517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3: Add item to form for “add dog”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E048-D438-4D90-B221-9C784CE8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new form field “Gets along with”</a:t>
            </a:r>
          </a:p>
          <a:p>
            <a:pPr lvl="1"/>
            <a:r>
              <a:rPr lang="en-US" dirty="0"/>
              <a:t>Dropdown content will include</a:t>
            </a:r>
          </a:p>
          <a:p>
            <a:pPr lvl="2"/>
            <a:r>
              <a:rPr lang="en-US" dirty="0"/>
              <a:t>All Dogs</a:t>
            </a:r>
          </a:p>
          <a:p>
            <a:pPr lvl="2"/>
            <a:r>
              <a:rPr lang="en-US" dirty="0"/>
              <a:t>Small Dogs Only</a:t>
            </a:r>
          </a:p>
          <a:p>
            <a:pPr lvl="2"/>
            <a:r>
              <a:rPr lang="en-US" dirty="0"/>
              <a:t>Large Dogs Only</a:t>
            </a:r>
          </a:p>
          <a:p>
            <a:pPr lvl="2"/>
            <a:r>
              <a:rPr lang="en-US" dirty="0"/>
              <a:t>Just people</a:t>
            </a:r>
          </a:p>
          <a:p>
            <a:r>
              <a:rPr lang="en-US" dirty="0"/>
              <a:t>This field should be optional</a:t>
            </a:r>
          </a:p>
        </p:txBody>
      </p:sp>
    </p:spTree>
    <p:extLst>
      <p:ext uri="{BB962C8B-B14F-4D97-AF65-F5344CB8AC3E}">
        <p14:creationId xmlns:p14="http://schemas.microsoft.com/office/powerpoint/2010/main" val="185520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BB124F-EC9B-4C42-AE34-55CAD0818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69250-631C-4C11-8C22-545B34FFED1B}"/>
              </a:ext>
            </a:extLst>
          </p:cNvPr>
          <p:cNvSpPr txBox="1"/>
          <p:nvPr/>
        </p:nvSpPr>
        <p:spPr>
          <a:xfrm>
            <a:off x="2867161" y="1640909"/>
            <a:ext cx="311444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Add a new field after Dog’s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CC8596-4DCA-44B6-B27D-7E857DFB5DA4}"/>
              </a:ext>
            </a:extLst>
          </p:cNvPr>
          <p:cNvSpPr txBox="1"/>
          <p:nvPr/>
        </p:nvSpPr>
        <p:spPr>
          <a:xfrm>
            <a:off x="3446096" y="6389297"/>
            <a:ext cx="509665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 New Field</a:t>
            </a:r>
          </a:p>
        </p:txBody>
      </p:sp>
    </p:spTree>
    <p:extLst>
      <p:ext uri="{BB962C8B-B14F-4D97-AF65-F5344CB8AC3E}">
        <p14:creationId xmlns:p14="http://schemas.microsoft.com/office/powerpoint/2010/main" val="226708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9CDB-1CA8-44B6-B077-6297E517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4: Change Fill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E048-D438-4D90-B221-9C784CE8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5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3A688-FBC8-48BE-A65F-3CF820C41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A69250-631C-4C11-8C22-545B34FFED1B}"/>
              </a:ext>
            </a:extLst>
          </p:cNvPr>
          <p:cNvSpPr txBox="1"/>
          <p:nvPr/>
        </p:nvSpPr>
        <p:spPr>
          <a:xfrm>
            <a:off x="1705759" y="2491716"/>
            <a:ext cx="716862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Change fill words </a:t>
            </a:r>
            <a:r>
              <a:rPr lang="en-US" dirty="0" err="1"/>
              <a:t>from”no</a:t>
            </a:r>
            <a:r>
              <a:rPr lang="en-US" dirty="0"/>
              <a:t> records found” to “find your breed group here”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7B035-B03A-4AC3-B2E9-F53C9F9D2D5D}"/>
              </a:ext>
            </a:extLst>
          </p:cNvPr>
          <p:cNvSpPr txBox="1"/>
          <p:nvPr/>
        </p:nvSpPr>
        <p:spPr>
          <a:xfrm>
            <a:off x="1705759" y="4147239"/>
            <a:ext cx="459625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Change fill words to “find your neighbors here”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168FA-6C15-4E52-BF86-539935200059}"/>
              </a:ext>
            </a:extLst>
          </p:cNvPr>
          <p:cNvSpPr txBox="1"/>
          <p:nvPr/>
        </p:nvSpPr>
        <p:spPr>
          <a:xfrm>
            <a:off x="1664006" y="5802762"/>
            <a:ext cx="466499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Change fill words to “find your dog’s litter here”</a:t>
            </a:r>
          </a:p>
        </p:txBody>
      </p:sp>
    </p:spTree>
    <p:extLst>
      <p:ext uri="{BB962C8B-B14F-4D97-AF65-F5344CB8AC3E}">
        <p14:creationId xmlns:p14="http://schemas.microsoft.com/office/powerpoint/2010/main" val="3986770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7389</TotalTime>
  <Words>444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Task 1 Change Form Order</vt:lpstr>
      <vt:lpstr>PowerPoint Presentation</vt:lpstr>
      <vt:lpstr>PowerPoint Presentation</vt:lpstr>
      <vt:lpstr>Task 2: Fix task bar issue</vt:lpstr>
      <vt:lpstr>PowerPoint Presentation</vt:lpstr>
      <vt:lpstr>Task 3: Add item to form for “add dog”</vt:lpstr>
      <vt:lpstr>PowerPoint Presentation</vt:lpstr>
      <vt:lpstr>Task 4: Change Fill Word</vt:lpstr>
      <vt:lpstr>PowerPoint Presentation</vt:lpstr>
      <vt:lpstr>Task 5: Adjust landing page buttons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Stolle</dc:creator>
  <cp:lastModifiedBy>Christopher Stolle</cp:lastModifiedBy>
  <cp:revision>18</cp:revision>
  <dcterms:created xsi:type="dcterms:W3CDTF">2021-08-03T21:12:28Z</dcterms:created>
  <dcterms:modified xsi:type="dcterms:W3CDTF">2021-08-14T15:24:49Z</dcterms:modified>
</cp:coreProperties>
</file>